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58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241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481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03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689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445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358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98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558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0375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635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071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9D008-39B3-47C6-83BA-58E1E67D0A7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52435-9988-4EE1-9E02-3A87CB8A3A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835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86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294" y="676655"/>
            <a:ext cx="7818226" cy="5250195"/>
          </a:xfrm>
        </p:spPr>
      </p:pic>
    </p:spTree>
    <p:extLst>
      <p:ext uri="{BB962C8B-B14F-4D97-AF65-F5344CB8AC3E}">
        <p14:creationId xmlns:p14="http://schemas.microsoft.com/office/powerpoint/2010/main" val="6208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52" y="719885"/>
            <a:ext cx="6720840" cy="5561495"/>
          </a:xfrm>
        </p:spPr>
      </p:pic>
    </p:spTree>
    <p:extLst>
      <p:ext uri="{BB962C8B-B14F-4D97-AF65-F5344CB8AC3E}">
        <p14:creationId xmlns:p14="http://schemas.microsoft.com/office/powerpoint/2010/main" val="1662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08" y="1027906"/>
            <a:ext cx="8951584" cy="5072564"/>
          </a:xfrm>
        </p:spPr>
      </p:pic>
    </p:spTree>
    <p:extLst>
      <p:ext uri="{BB962C8B-B14F-4D97-AF65-F5344CB8AC3E}">
        <p14:creationId xmlns:p14="http://schemas.microsoft.com/office/powerpoint/2010/main" val="409973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136" y="1825625"/>
            <a:ext cx="5795727" cy="4351338"/>
          </a:xfrm>
        </p:spPr>
      </p:pic>
    </p:spTree>
    <p:extLst>
      <p:ext uri="{BB962C8B-B14F-4D97-AF65-F5344CB8AC3E}">
        <p14:creationId xmlns:p14="http://schemas.microsoft.com/office/powerpoint/2010/main" val="302235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Ionic Bonding (accepting or donating an electron)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3" y="2001584"/>
            <a:ext cx="10633707" cy="4380928"/>
          </a:xfrm>
        </p:spPr>
      </p:pic>
    </p:spTree>
    <p:extLst>
      <p:ext uri="{BB962C8B-B14F-4D97-AF65-F5344CB8AC3E}">
        <p14:creationId xmlns:p14="http://schemas.microsoft.com/office/powerpoint/2010/main" val="26817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water interacts with Na+ or Cl- based on polarity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37" y="1825625"/>
            <a:ext cx="8016525" cy="4351338"/>
          </a:xfrm>
        </p:spPr>
      </p:pic>
    </p:spTree>
    <p:extLst>
      <p:ext uri="{BB962C8B-B14F-4D97-AF65-F5344CB8AC3E}">
        <p14:creationId xmlns:p14="http://schemas.microsoft.com/office/powerpoint/2010/main" val="428511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432" y="1258700"/>
            <a:ext cx="6273355" cy="4594063"/>
          </a:xfrm>
        </p:spPr>
      </p:pic>
    </p:spTree>
    <p:extLst>
      <p:ext uri="{BB962C8B-B14F-4D97-AF65-F5344CB8AC3E}">
        <p14:creationId xmlns:p14="http://schemas.microsoft.com/office/powerpoint/2010/main" val="8570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20</Words>
  <Application>Microsoft Office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Ionic Bonding (accepting or donating an electron)</vt:lpstr>
      <vt:lpstr>How water interacts with Na+ or Cl- based on polarity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3</cp:revision>
  <dcterms:created xsi:type="dcterms:W3CDTF">2017-01-05T19:17:36Z</dcterms:created>
  <dcterms:modified xsi:type="dcterms:W3CDTF">2017-01-29T13:37:50Z</dcterms:modified>
</cp:coreProperties>
</file>